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Click="0" advTm="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 smtClean="0"/>
              <a:t>Хуҗәмәт авылы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«</a:t>
            </a:r>
            <a:r>
              <a:rPr lang="ru-RU" sz="3600" b="1" dirty="0" err="1" smtClean="0"/>
              <a:t>Каенкай</a:t>
            </a:r>
            <a:r>
              <a:rPr lang="ru-RU" sz="3600" b="1" dirty="0" smtClean="0"/>
              <a:t>» </a:t>
            </a:r>
            <a:r>
              <a:rPr lang="ru-RU" sz="3600" b="1" dirty="0" err="1" smtClean="0"/>
              <a:t>балалар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бакчасы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Без </a:t>
            </a:r>
            <a:r>
              <a:rPr lang="ru-RU" b="1" dirty="0" err="1" smtClean="0"/>
              <a:t>булдырабыз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5" name="Содержимое 4" descr="Чак-Чак 1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480" y="1843030"/>
            <a:ext cx="6035040" cy="4222865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400" b="1" dirty="0" smtClean="0"/>
              <a:t>Әйдә, әйдә, катырак бас,</a:t>
            </a:r>
            <a:br>
              <a:rPr lang="tt-RU" sz="2400" b="1" dirty="0" smtClean="0"/>
            </a:br>
            <a:r>
              <a:rPr lang="tt-RU" sz="2400" b="1" dirty="0" smtClean="0"/>
              <a:t>Бу кем бии, дисеннәр,</a:t>
            </a:r>
            <a:br>
              <a:rPr lang="tt-RU" sz="2400" b="1" dirty="0" smtClean="0"/>
            </a:br>
            <a:r>
              <a:rPr lang="tt-RU" sz="2400" b="1" dirty="0" smtClean="0"/>
              <a:t>Баскан җирдә ут чыгара</a:t>
            </a:r>
            <a:br>
              <a:rPr lang="tt-RU" sz="2400" b="1" dirty="0" smtClean="0"/>
            </a:br>
            <a:r>
              <a:rPr lang="tt-RU" sz="2400" b="1" dirty="0" smtClean="0"/>
              <a:t> Безнең Айзат дисеннәр!</a:t>
            </a:r>
            <a:endParaRPr lang="ru-RU" sz="2400" b="1" dirty="0"/>
          </a:p>
        </p:txBody>
      </p:sp>
      <p:pic>
        <p:nvPicPr>
          <p:cNvPr id="12" name="Содержимое 11" descr="Чак-Чак 07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62199"/>
            <a:ext cx="4038600" cy="2971801"/>
          </a:xfrm>
        </p:spPr>
      </p:pic>
      <p:pic>
        <p:nvPicPr>
          <p:cNvPr id="14" name="Содержимое 13" descr="Чак-Чак 05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400" b="1" dirty="0" smtClean="0"/>
              <a:t>Имән микән бу сайгак?</a:t>
            </a:r>
            <a:br>
              <a:rPr lang="tt-RU" sz="2400" b="1" dirty="0" smtClean="0"/>
            </a:br>
            <a:r>
              <a:rPr lang="tt-RU" sz="2400" b="1" dirty="0" smtClean="0"/>
              <a:t>Нарат микән бу сайгак?</a:t>
            </a:r>
            <a:br>
              <a:rPr lang="tt-RU" sz="2400" b="1" dirty="0" smtClean="0"/>
            </a:br>
            <a:r>
              <a:rPr lang="tt-RU" sz="2400" b="1" dirty="0" smtClean="0"/>
              <a:t>Сикереп төшеп биегәндә</a:t>
            </a:r>
            <a:br>
              <a:rPr lang="tt-RU" sz="2400" b="1" dirty="0" smtClean="0"/>
            </a:br>
            <a:r>
              <a:rPr lang="tt-RU" sz="2400" b="1" dirty="0" smtClean="0"/>
              <a:t>Чыдар микән бу сайгак?</a:t>
            </a:r>
            <a:endParaRPr lang="ru-RU" sz="2400" b="1" dirty="0"/>
          </a:p>
        </p:txBody>
      </p:sp>
      <p:pic>
        <p:nvPicPr>
          <p:cNvPr id="5" name="Содержимое 4" descr="Чак-Чак 0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Чак-Чак 1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Чак-Чак 1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143000"/>
            <a:ext cx="6857999" cy="4983163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Чак-Чак 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480" y="1691322"/>
            <a:ext cx="6035040" cy="452628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Чак-Чак 1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6619" y="1600200"/>
            <a:ext cx="6490761" cy="4708525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Чак-Чак 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609600"/>
            <a:ext cx="7391399" cy="5516563"/>
          </a:xfr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2400" b="1" dirty="0" smtClean="0"/>
              <a:t>Халкым теле миңа – хаклык теле,</a:t>
            </a:r>
            <a:br>
              <a:rPr lang="tt-RU" sz="2400" b="1" dirty="0" smtClean="0"/>
            </a:br>
            <a:r>
              <a:rPr lang="tt-RU" sz="2400" b="1" dirty="0" smtClean="0"/>
              <a:t>Аннан башка минем илем юк.</a:t>
            </a:r>
            <a:br>
              <a:rPr lang="tt-RU" sz="2400" b="1" dirty="0" smtClean="0"/>
            </a:br>
            <a:r>
              <a:rPr lang="tt-RU" sz="2400" b="1" dirty="0" smtClean="0"/>
              <a:t>Илен сөймәс кенэ телен сөймәс,</a:t>
            </a:r>
            <a:br>
              <a:rPr lang="tt-RU" sz="2400" b="1" dirty="0" smtClean="0"/>
            </a:br>
            <a:r>
              <a:rPr lang="tt-RU" sz="2400" b="1" dirty="0" smtClean="0"/>
              <a:t>Иле юкның гына теле юк.</a:t>
            </a:r>
            <a:endParaRPr lang="ru-RU" sz="2400" b="1" dirty="0"/>
          </a:p>
        </p:txBody>
      </p:sp>
      <p:pic>
        <p:nvPicPr>
          <p:cNvPr id="5" name="Содержимое 4" descr="Чак-Чак 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Чак-Чак 16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5741" y="1600200"/>
            <a:ext cx="2543517" cy="4525963"/>
          </a:xfrm>
        </p:spPr>
      </p:pic>
    </p:spTree>
  </p:cSld>
  <p:clrMapOvr>
    <a:masterClrMapping/>
  </p:clrMapOvr>
  <p:transition advClick="0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Чак-Чак 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228600"/>
            <a:ext cx="7467600" cy="6019800"/>
          </a:xfr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000" b="1" dirty="0" smtClean="0"/>
              <a:t>Кеше җирдә йорт җир, нигез кора,</a:t>
            </a:r>
            <a:br>
              <a:rPr lang="tt-RU" sz="2000" b="1" dirty="0" smtClean="0"/>
            </a:br>
            <a:r>
              <a:rPr lang="tt-RU" sz="2000" b="1" dirty="0" smtClean="0"/>
              <a:t>Тимәс диеп җилләр, салкыннар.</a:t>
            </a:r>
            <a:br>
              <a:rPr lang="tt-RU" sz="2000" b="1" dirty="0" smtClean="0"/>
            </a:br>
            <a:r>
              <a:rPr lang="tt-RU" sz="2000" b="1" dirty="0" smtClean="0"/>
              <a:t>Зур илемдә рухи хәзинәсе – </a:t>
            </a:r>
            <a:br>
              <a:rPr lang="tt-RU" sz="2000" b="1" dirty="0" smtClean="0"/>
            </a:br>
            <a:r>
              <a:rPr lang="tt-RU" sz="2000" b="1" dirty="0" smtClean="0"/>
              <a:t>Чал тарихы булган халкым бар.</a:t>
            </a:r>
            <a:endParaRPr lang="ru-RU" sz="2000" b="1" dirty="0"/>
          </a:p>
        </p:txBody>
      </p:sp>
      <p:pic>
        <p:nvPicPr>
          <p:cNvPr id="4" name="Содержимое 3" descr="Чак-Чак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400" y="1600200"/>
            <a:ext cx="4876800" cy="4525963"/>
          </a:xfr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dirty="0" smtClean="0"/>
              <a:t>Сандыгым – өй бизәгем.</a:t>
            </a:r>
            <a:endParaRPr lang="ru-RU" sz="4000" b="1" dirty="0"/>
          </a:p>
        </p:txBody>
      </p:sp>
      <p:pic>
        <p:nvPicPr>
          <p:cNvPr id="7" name="Содержимое 6" descr="Чак-Чак 0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35008"/>
            <a:ext cx="4038600" cy="3656346"/>
          </a:xfrm>
        </p:spPr>
      </p:pic>
      <p:pic>
        <p:nvPicPr>
          <p:cNvPr id="8" name="Содержимое 7" descr="Чак-Чак 0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35008"/>
            <a:ext cx="4038600" cy="3656346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Барыбыз матур, бердәм</a:t>
            </a:r>
            <a:br>
              <a:rPr lang="tt-RU" dirty="0" smtClean="0"/>
            </a:br>
            <a:r>
              <a:rPr lang="tt-RU" dirty="0" smtClean="0"/>
              <a:t>Бездә буген зур бәйрәм!</a:t>
            </a:r>
            <a:endParaRPr lang="ru-RU" dirty="0"/>
          </a:p>
        </p:txBody>
      </p:sp>
      <p:pic>
        <p:nvPicPr>
          <p:cNvPr id="10" name="Содержимое 9" descr="Чак-Чак 16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29727"/>
            <a:ext cx="4038600" cy="2866908"/>
          </a:xfrm>
        </p:spPr>
      </p:pic>
      <p:pic>
        <p:nvPicPr>
          <p:cNvPr id="12" name="Содержимое 11" descr="Чак-Чак 0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30841"/>
            <a:ext cx="4038600" cy="2864681"/>
          </a:xfrm>
        </p:spPr>
      </p:pic>
    </p:spTree>
  </p:cSld>
  <p:clrMapOvr>
    <a:masterClrMapping/>
  </p:clrMapOvr>
  <p:transition advClick="0" advTm="500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400" b="1" dirty="0" smtClean="0"/>
              <a:t>Табын яме – чәк-чәк, дигән</a:t>
            </a:r>
            <a:br>
              <a:rPr lang="tt-RU" sz="2400" b="1" dirty="0" smtClean="0"/>
            </a:br>
            <a:r>
              <a:rPr lang="tt-RU" sz="2400" b="1" dirty="0" smtClean="0"/>
              <a:t>Сузләр йөри тугелме?</a:t>
            </a:r>
            <a:br>
              <a:rPr lang="tt-RU" sz="2400" b="1" dirty="0" smtClean="0"/>
            </a:br>
            <a:r>
              <a:rPr lang="tt-RU" sz="2400" b="1" dirty="0" smtClean="0"/>
              <a:t>Һәрбер өйнең иң турендә</a:t>
            </a:r>
            <a:br>
              <a:rPr lang="tt-RU" sz="2400" b="1" dirty="0" smtClean="0"/>
            </a:br>
            <a:r>
              <a:rPr lang="tt-RU" sz="2400" b="1" dirty="0" smtClean="0"/>
              <a:t>Урын ала тугелме?</a:t>
            </a:r>
            <a:endParaRPr lang="ru-RU" sz="2400" b="1" dirty="0"/>
          </a:p>
        </p:txBody>
      </p:sp>
      <p:pic>
        <p:nvPicPr>
          <p:cNvPr id="8" name="Содержимое 7" descr="Чак-Чак 0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9334" y="1691322"/>
            <a:ext cx="5245331" cy="452628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400" b="1" dirty="0" smtClean="0"/>
              <a:t>Дөн</a:t>
            </a:r>
            <a:r>
              <a:rPr lang="ru-RU" sz="2400" b="1" dirty="0" err="1" smtClean="0"/>
              <a:t>ь</a:t>
            </a:r>
            <a:r>
              <a:rPr lang="tt-RU" sz="2400" b="1" dirty="0" smtClean="0"/>
              <a:t>яның тиңсез ашы,</a:t>
            </a:r>
            <a:br>
              <a:rPr lang="tt-RU" sz="2400" b="1" dirty="0" smtClean="0"/>
            </a:br>
            <a:r>
              <a:rPr lang="tt-RU" sz="2400" b="1" dirty="0" smtClean="0"/>
              <a:t>Табыннарның кояшы,</a:t>
            </a:r>
            <a:br>
              <a:rPr lang="tt-RU" sz="2400" b="1" dirty="0" smtClean="0"/>
            </a:br>
            <a:r>
              <a:rPr lang="tt-RU" sz="2400" b="1" dirty="0" smtClean="0"/>
              <a:t>Ипекәй диләр аны!</a:t>
            </a:r>
            <a:endParaRPr lang="ru-RU" sz="2400" b="1" dirty="0"/>
          </a:p>
        </p:txBody>
      </p:sp>
      <p:pic>
        <p:nvPicPr>
          <p:cNvPr id="7" name="Содержимое 6" descr="Чак-Чак 08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84586"/>
            <a:ext cx="4038600" cy="3357191"/>
          </a:xfrm>
        </p:spPr>
      </p:pic>
      <p:pic>
        <p:nvPicPr>
          <p:cNvPr id="8" name="Содержимое 7" descr="Чак-Чак 0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186664"/>
            <a:ext cx="4038600" cy="3353035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400" b="1" dirty="0" smtClean="0"/>
              <a:t>Һәр дәвердә, һәр халыкта</a:t>
            </a:r>
            <a:br>
              <a:rPr lang="tt-RU" sz="2400" b="1" dirty="0" smtClean="0"/>
            </a:br>
            <a:r>
              <a:rPr lang="tt-RU" sz="2400" b="1" dirty="0" smtClean="0"/>
              <a:t>Җыр – гөмерләр юлдашы.</a:t>
            </a:r>
            <a:br>
              <a:rPr lang="tt-RU" sz="2400" b="1" dirty="0" smtClean="0"/>
            </a:br>
            <a:r>
              <a:rPr lang="tt-RU" sz="2400" b="1" dirty="0" smtClean="0"/>
              <a:t>Бер шатлыкка, бер тансыкка,</a:t>
            </a:r>
            <a:br>
              <a:rPr lang="tt-RU" sz="2400" b="1" dirty="0" smtClean="0"/>
            </a:br>
            <a:r>
              <a:rPr lang="tt-RU" sz="2400" b="1" dirty="0" smtClean="0"/>
              <a:t>И, куңелкәй, җырлачы!</a:t>
            </a:r>
            <a:endParaRPr lang="ru-RU" sz="2400" b="1" dirty="0"/>
          </a:p>
        </p:txBody>
      </p:sp>
      <p:pic>
        <p:nvPicPr>
          <p:cNvPr id="8" name="Содержимое 7" descr="Чак-Чак 0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20170"/>
            <a:ext cx="8229600" cy="4268585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</TotalTime>
  <Words>55</Words>
  <Application>Microsoft Office PowerPoint</Application>
  <PresentationFormat>Экран (4:3)</PresentationFormat>
  <Paragraphs>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Хуҗәмәт авылы «Каенкай» балалар бакчасы Без булдырабыз!</vt:lpstr>
      <vt:lpstr>Халкым теле миңа – хаклык теле, Аннан башка минем илем юк. Илен сөймәс кенэ телен сөймәс, Иле юкның гына теле юк.</vt:lpstr>
      <vt:lpstr>Презентация PowerPoint</vt:lpstr>
      <vt:lpstr>Кеше җирдә йорт җир, нигез кора, Тимәс диеп җилләр, салкыннар. Зур илемдә рухи хәзинәсе –  Чал тарихы булган халкым бар.</vt:lpstr>
      <vt:lpstr>Сандыгым – өй бизәгем.</vt:lpstr>
      <vt:lpstr>Барыбыз матур, бердәм Бездә буген зур бәйрәм!</vt:lpstr>
      <vt:lpstr>Табын яме – чәк-чәк, дигән Сузләр йөри тугелме? Һәрбер өйнең иң турендә Урын ала тугелме?</vt:lpstr>
      <vt:lpstr>Дөньяның тиңсез ашы, Табыннарның кояшы, Ипекәй диләр аны!</vt:lpstr>
      <vt:lpstr>Һәр дәвердә, һәр халыкта Җыр – гөмерләр юлдашы. Бер шатлыкка, бер тансыкка, И, куңелкәй, җырлачы!</vt:lpstr>
      <vt:lpstr>Әйдә, әйдә, катырак бас, Бу кем бии, дисеннәр, Баскан җирдә ут чыгара  Безнең Айзат дисеннәр!</vt:lpstr>
      <vt:lpstr>Имән микән бу сайгак? Нарат микән бу сайгак? Сикереп төшеп биегәндә Чыдар микән бу сайгак?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ьтлром</dc:creator>
  <cp:lastModifiedBy>Microsoft</cp:lastModifiedBy>
  <cp:revision>32</cp:revision>
  <dcterms:created xsi:type="dcterms:W3CDTF">2010-11-19T15:17:55Z</dcterms:created>
  <dcterms:modified xsi:type="dcterms:W3CDTF">2012-11-14T14:19:41Z</dcterms:modified>
</cp:coreProperties>
</file>